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45CF-5B1A-42F9-B495-478C46925F21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8651-3857-425F-B606-3362B33C9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45CF-5B1A-42F9-B495-478C46925F21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8651-3857-425F-B606-3362B33C9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45CF-5B1A-42F9-B495-478C46925F21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8651-3857-425F-B606-3362B33C9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45CF-5B1A-42F9-B495-478C46925F21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8651-3857-425F-B606-3362B33C9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45CF-5B1A-42F9-B495-478C46925F21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8651-3857-425F-B606-3362B33C9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45CF-5B1A-42F9-B495-478C46925F21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8651-3857-425F-B606-3362B33C9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45CF-5B1A-42F9-B495-478C46925F21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8651-3857-425F-B606-3362B33C9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45CF-5B1A-42F9-B495-478C46925F21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8651-3857-425F-B606-3362B33C9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45CF-5B1A-42F9-B495-478C46925F21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8651-3857-425F-B606-3362B33C9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45CF-5B1A-42F9-B495-478C46925F21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8651-3857-425F-B606-3362B33C9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45CF-5B1A-42F9-B495-478C46925F21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48651-3857-425F-B606-3362B33C9C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445CF-5B1A-42F9-B495-478C46925F21}" type="datetimeFigureOut">
              <a:rPr lang="en-US" smtClean="0"/>
              <a:t>11/9/2009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8651-3857-425F-B606-3362B33C9C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Century Gothic" pitchFamily="34" charset="0"/>
              </a:rPr>
              <a:t>CPR</a:t>
            </a:r>
            <a:endParaRPr lang="en-US" sz="7200" b="1" dirty="0"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590800"/>
          </a:xfrm>
        </p:spPr>
        <p:txBody>
          <a:bodyPr/>
          <a:lstStyle/>
          <a:p>
            <a:r>
              <a:rPr lang="en-US" sz="2800" dirty="0" smtClean="0"/>
              <a:t>Rachel Tricarico</a:t>
            </a:r>
          </a:p>
          <a:p>
            <a:r>
              <a:rPr lang="en-US" sz="2800" dirty="0" smtClean="0"/>
              <a:t>The Importance of CPR</a:t>
            </a:r>
          </a:p>
          <a:p>
            <a:r>
              <a:rPr lang="en-US" sz="2800" dirty="0" smtClean="0"/>
              <a:t>Penn State Hazleton </a:t>
            </a:r>
          </a:p>
          <a:p>
            <a:r>
              <a:rPr lang="en-US" sz="2800" dirty="0" smtClean="0"/>
              <a:t>Cas100 Speech Communication</a:t>
            </a:r>
          </a:p>
          <a:p>
            <a:r>
              <a:rPr lang="en-US" sz="2800" dirty="0" smtClean="0"/>
              <a:t>November 11, 2009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CPR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</dc:creator>
  <cp:lastModifiedBy>Rachel</cp:lastModifiedBy>
  <cp:revision>3</cp:revision>
  <dcterms:created xsi:type="dcterms:W3CDTF">2009-11-10T02:02:05Z</dcterms:created>
  <dcterms:modified xsi:type="dcterms:W3CDTF">2009-11-10T02:26:57Z</dcterms:modified>
</cp:coreProperties>
</file>